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4028" r:id="rId2"/>
  </p:sldMasterIdLst>
  <p:notesMasterIdLst>
    <p:notesMasterId r:id="rId19"/>
  </p:notesMasterIdLst>
  <p:sldIdLst>
    <p:sldId id="264" r:id="rId3"/>
    <p:sldId id="275" r:id="rId4"/>
    <p:sldId id="277" r:id="rId5"/>
    <p:sldId id="306" r:id="rId6"/>
    <p:sldId id="307" r:id="rId7"/>
    <p:sldId id="313" r:id="rId8"/>
    <p:sldId id="287" r:id="rId9"/>
    <p:sldId id="301" r:id="rId10"/>
    <p:sldId id="330" r:id="rId11"/>
    <p:sldId id="317" r:id="rId12"/>
    <p:sldId id="318" r:id="rId13"/>
    <p:sldId id="331" r:id="rId14"/>
    <p:sldId id="332" r:id="rId15"/>
    <p:sldId id="333" r:id="rId16"/>
    <p:sldId id="334" r:id="rId17"/>
    <p:sldId id="298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32FD945-58A5-4D5D-AAD1-2FF57704A01D}"/>
    <pc:docChg chg="addSld delSld modSld sldOrd">
      <pc:chgData name="" userId="" providerId="" clId="Web-{D32FD945-58A5-4D5D-AAD1-2FF57704A01D}" dt="2018-07-29T11:45:54.275" v="355" actId="1076"/>
      <pc:docMkLst>
        <pc:docMk/>
      </pc:docMkLst>
      <pc:sldChg chg="modSp">
        <pc:chgData name="" userId="" providerId="" clId="Web-{D32FD945-58A5-4D5D-AAD1-2FF57704A01D}" dt="2018-07-29T11:24:02.711" v="270"/>
        <pc:sldMkLst>
          <pc:docMk/>
          <pc:sldMk cId="1472601263" sldId="256"/>
        </pc:sldMkLst>
        <pc:graphicFrameChg chg="mod modGraphic">
          <ac:chgData name="" userId="" providerId="" clId="Web-{D32FD945-58A5-4D5D-AAD1-2FF57704A01D}" dt="2018-07-29T11:24:02.711" v="270"/>
          <ac:graphicFrameMkLst>
            <pc:docMk/>
            <pc:sldMk cId="1472601263" sldId="256"/>
            <ac:graphicFrameMk id="5" creationId="{00000000-0000-0000-0000-000000000000}"/>
          </ac:graphicFrameMkLst>
        </pc:graphicFrameChg>
      </pc:sldChg>
      <pc:sldChg chg="addSp delSp modSp">
        <pc:chgData name="" userId="" providerId="" clId="Web-{D32FD945-58A5-4D5D-AAD1-2FF57704A01D}" dt="2018-07-29T11:41:44.464" v="345"/>
        <pc:sldMkLst>
          <pc:docMk/>
          <pc:sldMk cId="4061922539" sldId="257"/>
        </pc:sldMkLst>
        <pc:spChg chg="mod">
          <ac:chgData name="" userId="" providerId="" clId="Web-{D32FD945-58A5-4D5D-AAD1-2FF57704A01D}" dt="2018-07-29T10:59:54.348" v="175" actId="1076"/>
          <ac:spMkLst>
            <pc:docMk/>
            <pc:sldMk cId="4061922539" sldId="257"/>
            <ac:spMk id="2" creationId="{00000000-0000-0000-0000-000000000000}"/>
          </ac:spMkLst>
        </pc:spChg>
        <pc:spChg chg="mod">
          <ac:chgData name="" userId="" providerId="" clId="Web-{D32FD945-58A5-4D5D-AAD1-2FF57704A01D}" dt="2018-07-29T10:59:54.410" v="176" actId="1076"/>
          <ac:spMkLst>
            <pc:docMk/>
            <pc:sldMk cId="4061922539" sldId="257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26:42.686" v="296" actId="1076"/>
          <ac:spMkLst>
            <pc:docMk/>
            <pc:sldMk cId="4061922539" sldId="257"/>
            <ac:spMk id="5" creationId="{00000000-0000-0000-0000-000000000000}"/>
          </ac:spMkLst>
        </pc:spChg>
        <pc:spChg chg="mod">
          <ac:chgData name="" userId="" providerId="" clId="Web-{D32FD945-58A5-4D5D-AAD1-2FF57704A01D}" dt="2018-07-29T11:26:49.827" v="297" actId="1076"/>
          <ac:spMkLst>
            <pc:docMk/>
            <pc:sldMk cId="4061922539" sldId="257"/>
            <ac:spMk id="6" creationId="{00000000-0000-0000-0000-000000000000}"/>
          </ac:spMkLst>
        </pc:spChg>
        <pc:spChg chg="mod">
          <ac:chgData name="" userId="" providerId="" clId="Web-{D32FD945-58A5-4D5D-AAD1-2FF57704A01D}" dt="2018-07-29T10:52:12.313" v="109"/>
          <ac:spMkLst>
            <pc:docMk/>
            <pc:sldMk cId="4061922539" sldId="257"/>
            <ac:spMk id="7" creationId="{00000000-0000-0000-0000-000000000000}"/>
          </ac:spMkLst>
        </pc:spChg>
        <pc:spChg chg="mod">
          <ac:chgData name="" userId="" providerId="" clId="Web-{D32FD945-58A5-4D5D-AAD1-2FF57704A01D}" dt="2018-07-29T10:52:12.313" v="109"/>
          <ac:spMkLst>
            <pc:docMk/>
            <pc:sldMk cId="4061922539" sldId="257"/>
            <ac:spMk id="8" creationId="{00000000-0000-0000-0000-000000000000}"/>
          </ac:spMkLst>
        </pc:spChg>
        <pc:spChg chg="mod">
          <ac:chgData name="" userId="" providerId="" clId="Web-{D32FD945-58A5-4D5D-AAD1-2FF57704A01D}" dt="2018-07-29T10:59:54.489" v="177" actId="1076"/>
          <ac:spMkLst>
            <pc:docMk/>
            <pc:sldMk cId="4061922539" sldId="257"/>
            <ac:spMk id="14" creationId="{00000000-0000-0000-0000-000000000000}"/>
          </ac:spMkLst>
        </pc:spChg>
        <pc:spChg chg="del mod">
          <ac:chgData name="" userId="" providerId="" clId="Web-{D32FD945-58A5-4D5D-AAD1-2FF57704A01D}" dt="2018-07-29T10:45:30.523" v="88"/>
          <ac:spMkLst>
            <pc:docMk/>
            <pc:sldMk cId="4061922539" sldId="257"/>
            <ac:spMk id="15" creationId="{00000000-0000-0000-0000-000000000000}"/>
          </ac:spMkLst>
        </pc:spChg>
        <pc:grpChg chg="mod">
          <ac:chgData name="" userId="" providerId="" clId="Web-{D32FD945-58A5-4D5D-AAD1-2FF57704A01D}" dt="2018-07-29T11:26:53.046" v="298" actId="1076"/>
          <ac:grpSpMkLst>
            <pc:docMk/>
            <pc:sldMk cId="4061922539" sldId="257"/>
            <ac:grpSpMk id="9" creationId="{00000000-0000-0000-0000-000000000000}"/>
          </ac:grpSpMkLst>
        </pc:grpChg>
        <pc:grpChg chg="del mod">
          <ac:chgData name="" userId="" providerId="" clId="Web-{D32FD945-58A5-4D5D-AAD1-2FF57704A01D}" dt="2018-07-29T10:45:27.851" v="87"/>
          <ac:grpSpMkLst>
            <pc:docMk/>
            <pc:sldMk cId="4061922539" sldId="257"/>
            <ac:grpSpMk id="16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24:03.758" v="277"/>
          <ac:graphicFrameMkLst>
            <pc:docMk/>
            <pc:sldMk cId="4061922539" sldId="257"/>
            <ac:graphicFrameMk id="18" creationId="{E7CC0A47-7B5F-4C05-A847-14F864F2A219}"/>
          </ac:graphicFrameMkLst>
        </pc:graphicFrameChg>
        <pc:picChg chg="mod">
          <ac:chgData name="" userId="" providerId="" clId="Web-{D32FD945-58A5-4D5D-AAD1-2FF57704A01D}" dt="2018-07-29T11:41:44.464" v="345"/>
          <ac:picMkLst>
            <pc:docMk/>
            <pc:sldMk cId="4061922539" sldId="257"/>
            <ac:picMk id="4" creationId="{00000000-0000-0000-0000-000000000000}"/>
          </ac:picMkLst>
        </pc:picChg>
      </pc:sldChg>
      <pc:sldChg chg="del">
        <pc:chgData name="" userId="" providerId="" clId="Web-{D32FD945-58A5-4D5D-AAD1-2FF57704A01D}" dt="2018-07-29T11:00:33.411" v="182"/>
        <pc:sldMkLst>
          <pc:docMk/>
          <pc:sldMk cId="4186956854" sldId="258"/>
        </pc:sldMkLst>
      </pc:sldChg>
      <pc:sldChg chg="addSp delSp modSp">
        <pc:chgData name="" userId="" providerId="" clId="Web-{D32FD945-58A5-4D5D-AAD1-2FF57704A01D}" dt="2018-07-29T11:44:48.674" v="350"/>
        <pc:sldMkLst>
          <pc:docMk/>
          <pc:sldMk cId="3800219631" sldId="259"/>
        </pc:sldMkLst>
        <pc:spChg chg="del mod">
          <ac:chgData name="" userId="" providerId="" clId="Web-{D32FD945-58A5-4D5D-AAD1-2FF57704A01D}" dt="2018-07-29T10:45:36.695" v="90"/>
          <ac:spMkLst>
            <pc:docMk/>
            <pc:sldMk cId="3800219631" sldId="259"/>
            <ac:spMk id="14" creationId="{00000000-0000-0000-0000-000000000000}"/>
          </ac:spMkLst>
        </pc:spChg>
        <pc:spChg chg="mod">
          <ac:chgData name="" userId="" providerId="" clId="Web-{D32FD945-58A5-4D5D-AAD1-2FF57704A01D}" dt="2018-07-29T11:44:48.674" v="350"/>
          <ac:spMkLst>
            <pc:docMk/>
            <pc:sldMk cId="3800219631" sldId="259"/>
            <ac:spMk id="15" creationId="{00000000-0000-0000-0000-000000000000}"/>
          </ac:spMkLst>
        </pc:spChg>
        <pc:spChg chg="mod">
          <ac:chgData name="" userId="" providerId="" clId="Web-{D32FD945-58A5-4D5D-AAD1-2FF57704A01D}" dt="2018-07-29T10:42:52.598" v="33" actId="1076"/>
          <ac:spMkLst>
            <pc:docMk/>
            <pc:sldMk cId="3800219631" sldId="259"/>
            <ac:spMk id="16" creationId="{00000000-0000-0000-0000-000000000000}"/>
          </ac:spMkLst>
        </pc:spChg>
        <pc:spChg chg="mod">
          <ac:chgData name="" userId="" providerId="" clId="Web-{D32FD945-58A5-4D5D-AAD1-2FF57704A01D}" dt="2018-07-29T10:42:52.598" v="34" actId="1076"/>
          <ac:spMkLst>
            <pc:docMk/>
            <pc:sldMk cId="3800219631" sldId="259"/>
            <ac:spMk id="17" creationId="{00000000-0000-0000-0000-000000000000}"/>
          </ac:spMkLst>
        </pc:spChg>
        <pc:grpChg chg="mod">
          <ac:chgData name="" userId="" providerId="" clId="Web-{D32FD945-58A5-4D5D-AAD1-2FF57704A01D}" dt="2018-07-29T11:27:02.952" v="300" actId="1076"/>
          <ac:grpSpMkLst>
            <pc:docMk/>
            <pc:sldMk cId="3800219631" sldId="259"/>
            <ac:grpSpMk id="7" creationId="{00000000-0000-0000-0000-000000000000}"/>
          </ac:grpSpMkLst>
        </pc:grpChg>
        <pc:grpChg chg="mod">
          <ac:chgData name="" userId="" providerId="" clId="Web-{D32FD945-58A5-4D5D-AAD1-2FF57704A01D}" dt="2018-07-29T11:26:59.702" v="299" actId="1076"/>
          <ac:grpSpMkLst>
            <pc:docMk/>
            <pc:sldMk cId="3800219631" sldId="259"/>
            <ac:grpSpMk id="8" creationId="{00000000-0000-0000-0000-000000000000}"/>
          </ac:grpSpMkLst>
        </pc:grpChg>
        <pc:grpChg chg="del mod">
          <ac:chgData name="" userId="" providerId="" clId="Web-{D32FD945-58A5-4D5D-AAD1-2FF57704A01D}" dt="2018-07-29T10:45:33.820" v="89"/>
          <ac:grpSpMkLst>
            <pc:docMk/>
            <pc:sldMk cId="3800219631" sldId="259"/>
            <ac:grpSpMk id="9" creationId="{00000000-0000-0000-0000-000000000000}"/>
          </ac:grpSpMkLst>
        </pc:grpChg>
        <pc:graphicFrameChg chg="add mod modGraphic">
          <ac:chgData name="" userId="" providerId="" clId="Web-{D32FD945-58A5-4D5D-AAD1-2FF57704A01D}" dt="2018-07-29T10:58:49.269" v="153"/>
          <ac:graphicFrameMkLst>
            <pc:docMk/>
            <pc:sldMk cId="3800219631" sldId="259"/>
            <ac:graphicFrameMk id="19" creationId="{0773EA48-F963-46DE-9D8B-1C52B7F8660C}"/>
          </ac:graphicFrameMkLst>
        </pc:graphicFrameChg>
        <pc:picChg chg="mod">
          <ac:chgData name="" userId="" providerId="" clId="Web-{D32FD945-58A5-4D5D-AAD1-2FF57704A01D}" dt="2018-07-29T10:42:52.567" v="27" actId="1076"/>
          <ac:picMkLst>
            <pc:docMk/>
            <pc:sldMk cId="3800219631" sldId="259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0:58:54.222" v="154"/>
        <pc:sldMkLst>
          <pc:docMk/>
          <pc:sldMk cId="1191281185" sldId="260"/>
        </pc:sldMkLst>
      </pc:sldChg>
      <pc:sldChg chg="addSp delSp modSp">
        <pc:chgData name="" userId="" providerId="" clId="Web-{D32FD945-58A5-4D5D-AAD1-2FF57704A01D}" dt="2018-07-29T11:39:35.914" v="341" actId="1076"/>
        <pc:sldMkLst>
          <pc:docMk/>
          <pc:sldMk cId="2381810318" sldId="261"/>
        </pc:sldMkLst>
        <pc:spChg chg="del mod">
          <ac:chgData name="" userId="" providerId="" clId="Web-{D32FD945-58A5-4D5D-AAD1-2FF57704A01D}" dt="2018-07-29T10:45:38.648" v="92"/>
          <ac:spMkLst>
            <pc:docMk/>
            <pc:sldMk cId="2381810318" sldId="261"/>
            <ac:spMk id="18" creationId="{00000000-0000-0000-0000-000000000000}"/>
          </ac:spMkLst>
        </pc:spChg>
        <pc:grpChg chg="mod">
          <ac:chgData name="" userId="" providerId="" clId="Web-{D32FD945-58A5-4D5D-AAD1-2FF57704A01D}" dt="2018-07-29T11:37:47.023" v="337" actId="1076"/>
          <ac:grpSpMkLst>
            <pc:docMk/>
            <pc:sldMk cId="2381810318" sldId="261"/>
            <ac:grpSpMk id="9" creationId="{00000000-0000-0000-0000-000000000000}"/>
          </ac:grpSpMkLst>
        </pc:grpChg>
        <pc:grpChg chg="mod">
          <ac:chgData name="" userId="" providerId="" clId="Web-{D32FD945-58A5-4D5D-AAD1-2FF57704A01D}" dt="2018-07-29T11:39:21.570" v="340" actId="1076"/>
          <ac:grpSpMkLst>
            <pc:docMk/>
            <pc:sldMk cId="2381810318" sldId="261"/>
            <ac:grpSpMk id="11" creationId="{00000000-0000-0000-0000-000000000000}"/>
          </ac:grpSpMkLst>
        </pc:grpChg>
        <pc:grpChg chg="mod">
          <ac:chgData name="" userId="" providerId="" clId="Web-{D32FD945-58A5-4D5D-AAD1-2FF57704A01D}" dt="2018-07-29T11:39:35.914" v="341" actId="1076"/>
          <ac:grpSpMkLst>
            <pc:docMk/>
            <pc:sldMk cId="2381810318" sldId="261"/>
            <ac:grpSpMk id="12" creationId="{00000000-0000-0000-0000-000000000000}"/>
          </ac:grpSpMkLst>
        </pc:grpChg>
        <pc:grpChg chg="del mod">
          <ac:chgData name="" userId="" providerId="" clId="Web-{D32FD945-58A5-4D5D-AAD1-2FF57704A01D}" dt="2018-07-29T10:45:37.898" v="91"/>
          <ac:grpSpMkLst>
            <pc:docMk/>
            <pc:sldMk cId="2381810318" sldId="261"/>
            <ac:grpSpMk id="13" creationId="{00000000-0000-0000-0000-000000000000}"/>
          </ac:grpSpMkLst>
        </pc:grpChg>
        <pc:graphicFrameChg chg="add mod modGraphic">
          <ac:chgData name="" userId="" providerId="" clId="Web-{D32FD945-58A5-4D5D-AAD1-2FF57704A01D}" dt="2018-07-29T10:57:41.706" v="146"/>
          <ac:graphicFrameMkLst>
            <pc:docMk/>
            <pc:sldMk cId="2381810318" sldId="261"/>
            <ac:graphicFrameMk id="10" creationId="{D7C53926-C9E4-4094-B545-B4D50702F351}"/>
          </ac:graphicFrameMkLst>
        </pc:graphicFrameChg>
        <pc:picChg chg="mod">
          <ac:chgData name="" userId="" providerId="" clId="Web-{D32FD945-58A5-4D5D-AAD1-2FF57704A01D}" dt="2018-07-29T10:43:14.303" v="35" actId="1076"/>
          <ac:picMkLst>
            <pc:docMk/>
            <pc:sldMk cId="2381810318" sldId="261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0:57:45.941" v="147"/>
        <pc:sldMkLst>
          <pc:docMk/>
          <pc:sldMk cId="1596803012" sldId="262"/>
        </pc:sldMkLst>
      </pc:sldChg>
      <pc:sldChg chg="addSp delSp modSp">
        <pc:chgData name="" userId="" providerId="" clId="Web-{D32FD945-58A5-4D5D-AAD1-2FF57704A01D}" dt="2018-07-29T11:27:37.718" v="304"/>
        <pc:sldMkLst>
          <pc:docMk/>
          <pc:sldMk cId="3266167899" sldId="263"/>
        </pc:sldMkLst>
        <pc:spChg chg="mod">
          <ac:chgData name="" userId="" providerId="" clId="Web-{D32FD945-58A5-4D5D-AAD1-2FF57704A01D}" dt="2018-07-29T10:43:41.163" v="46" actId="1076"/>
          <ac:spMkLst>
            <pc:docMk/>
            <pc:sldMk cId="3266167899" sldId="263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26:30.358" v="294" actId="1076"/>
          <ac:spMkLst>
            <pc:docMk/>
            <pc:sldMk cId="3266167899" sldId="263"/>
            <ac:spMk id="4" creationId="{00000000-0000-0000-0000-000000000000}"/>
          </ac:spMkLst>
        </pc:spChg>
        <pc:spChg chg="mod">
          <ac:chgData name="" userId="" providerId="" clId="Web-{D32FD945-58A5-4D5D-AAD1-2FF57704A01D}" dt="2018-07-29T10:43:41.178" v="47" actId="1076"/>
          <ac:spMkLst>
            <pc:docMk/>
            <pc:sldMk cId="3266167899" sldId="263"/>
            <ac:spMk id="5" creationId="{00000000-0000-0000-0000-000000000000}"/>
          </ac:spMkLst>
        </pc:spChg>
        <pc:spChg chg="mod">
          <ac:chgData name="" userId="" providerId="" clId="Web-{D32FD945-58A5-4D5D-AAD1-2FF57704A01D}" dt="2018-07-29T11:26:34.108" v="295" actId="1076"/>
          <ac:spMkLst>
            <pc:docMk/>
            <pc:sldMk cId="3266167899" sldId="263"/>
            <ac:spMk id="6" creationId="{00000000-0000-0000-0000-000000000000}"/>
          </ac:spMkLst>
        </pc:spChg>
        <pc:spChg chg="del mod">
          <ac:chgData name="" userId="" providerId="" clId="Web-{D32FD945-58A5-4D5D-AAD1-2FF57704A01D}" dt="2018-07-29T10:45:41.570" v="93"/>
          <ac:spMkLst>
            <pc:docMk/>
            <pc:sldMk cId="3266167899" sldId="263"/>
            <ac:spMk id="13" creationId="{00000000-0000-0000-0000-000000000000}"/>
          </ac:spMkLst>
        </pc:spChg>
        <pc:grpChg chg="del mod">
          <ac:chgData name="" userId="" providerId="" clId="Web-{D32FD945-58A5-4D5D-AAD1-2FF57704A01D}" dt="2018-07-29T10:45:45.367" v="94"/>
          <ac:grpSpMkLst>
            <pc:docMk/>
            <pc:sldMk cId="3266167899" sldId="263"/>
            <ac:grpSpMk id="8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27:37.718" v="304"/>
          <ac:graphicFrameMkLst>
            <pc:docMk/>
            <pc:sldMk cId="3266167899" sldId="263"/>
            <ac:graphicFrameMk id="18" creationId="{3A5D8F7E-A578-4D78-B903-0AD0E4810D07}"/>
          </ac:graphicFrameMkLst>
        </pc:graphicFrameChg>
        <pc:graphicFrameChg chg="add del">
          <ac:chgData name="" userId="" providerId="" clId="Web-{D32FD945-58A5-4D5D-AAD1-2FF57704A01D}" dt="2018-07-29T11:24:47.930" v="289"/>
          <ac:graphicFrameMkLst>
            <pc:docMk/>
            <pc:sldMk cId="3266167899" sldId="263"/>
            <ac:graphicFrameMk id="20" creationId="{11FC5CF7-73FA-46E4-A1EE-5957EAB02AD2}"/>
          </ac:graphicFrameMkLst>
        </pc:graphicFrameChg>
        <pc:graphicFrameChg chg="add del">
          <ac:chgData name="" userId="" providerId="" clId="Web-{D32FD945-58A5-4D5D-AAD1-2FF57704A01D}" dt="2018-07-29T11:24:43.383" v="288"/>
          <ac:graphicFrameMkLst>
            <pc:docMk/>
            <pc:sldMk cId="3266167899" sldId="263"/>
            <ac:graphicFrameMk id="22" creationId="{1DBD4AA1-D818-4540-ADD7-858107BC428C}"/>
          </ac:graphicFrameMkLst>
        </pc:graphicFrameChg>
        <pc:graphicFrameChg chg="add del">
          <ac:chgData name="" userId="" providerId="" clId="Web-{D32FD945-58A5-4D5D-AAD1-2FF57704A01D}" dt="2018-07-29T11:24:23.774" v="287"/>
          <ac:graphicFrameMkLst>
            <pc:docMk/>
            <pc:sldMk cId="3266167899" sldId="263"/>
            <ac:graphicFrameMk id="24" creationId="{10EE8734-4F0A-4F7E-8682-8967A9ED8587}"/>
          </ac:graphicFrameMkLst>
        </pc:graphicFrameChg>
        <pc:picChg chg="mod">
          <ac:chgData name="" userId="" providerId="" clId="Web-{D32FD945-58A5-4D5D-AAD1-2FF57704A01D}" dt="2018-07-29T10:43:41.147" v="41" actId="1076"/>
          <ac:picMkLst>
            <pc:docMk/>
            <pc:sldMk cId="3266167899" sldId="263"/>
            <ac:picMk id="2" creationId="{00000000-0000-0000-0000-000000000000}"/>
          </ac:picMkLst>
        </pc:picChg>
        <pc:picChg chg="add del mod">
          <ac:chgData name="" userId="" providerId="" clId="Web-{D32FD945-58A5-4D5D-AAD1-2FF57704A01D}" dt="2018-07-29T10:55:45.393" v="119"/>
          <ac:picMkLst>
            <pc:docMk/>
            <pc:sldMk cId="3266167899" sldId="263"/>
            <ac:picMk id="7" creationId="{164F045A-8227-4511-92A3-4973C9750B0B}"/>
          </ac:picMkLst>
        </pc:picChg>
        <pc:picChg chg="add del mod">
          <ac:chgData name="" userId="" providerId="" clId="Web-{D32FD945-58A5-4D5D-AAD1-2FF57704A01D}" dt="2018-07-29T10:55:54.284" v="121"/>
          <ac:picMkLst>
            <pc:docMk/>
            <pc:sldMk cId="3266167899" sldId="263"/>
            <ac:picMk id="15" creationId="{09ADA71B-25A5-46E7-A7B5-C988E1331F0D}"/>
          </ac:picMkLst>
        </pc:picChg>
      </pc:sldChg>
      <pc:sldChg chg="modSp del">
        <pc:chgData name="" userId="" providerId="" clId="Web-{D32FD945-58A5-4D5D-AAD1-2FF57704A01D}" dt="2018-07-29T10:57:00.144" v="136"/>
        <pc:sldMkLst>
          <pc:docMk/>
          <pc:sldMk cId="3642589809" sldId="264"/>
        </pc:sldMkLst>
        <pc:graphicFrameChg chg="mod">
          <ac:chgData name="" userId="" providerId="" clId="Web-{D32FD945-58A5-4D5D-AAD1-2FF57704A01D}" dt="2018-07-29T10:56:07.909" v="122" actId="1076"/>
          <ac:graphicFrameMkLst>
            <pc:docMk/>
            <pc:sldMk cId="3642589809" sldId="264"/>
            <ac:graphicFrameMk id="3" creationId="{00000000-0000-0000-0000-000000000000}"/>
          </ac:graphicFrameMkLst>
        </pc:graphicFrameChg>
      </pc:sldChg>
      <pc:sldChg chg="addSp delSp modSp">
        <pc:chgData name="" userId="" providerId="" clId="Web-{D32FD945-58A5-4D5D-AAD1-2FF57704A01D}" dt="2018-07-29T11:45:33.674" v="352"/>
        <pc:sldMkLst>
          <pc:docMk/>
          <pc:sldMk cId="4150344290" sldId="265"/>
        </pc:sldMkLst>
        <pc:spChg chg="mod">
          <ac:chgData name="" userId="" providerId="" clId="Web-{D32FD945-58A5-4D5D-AAD1-2FF57704A01D}" dt="2018-07-29T11:00:56.364" v="188" actId="1076"/>
          <ac:spMkLst>
            <pc:docMk/>
            <pc:sldMk cId="4150344290" sldId="265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27:52.405" v="305" actId="1076"/>
          <ac:spMkLst>
            <pc:docMk/>
            <pc:sldMk cId="4150344290" sldId="265"/>
            <ac:spMk id="4" creationId="{00000000-0000-0000-0000-000000000000}"/>
          </ac:spMkLst>
        </pc:spChg>
        <pc:spChg chg="mod">
          <ac:chgData name="" userId="" providerId="" clId="Web-{D32FD945-58A5-4D5D-AAD1-2FF57704A01D}" dt="2018-07-29T11:00:56.364" v="189" actId="1076"/>
          <ac:spMkLst>
            <pc:docMk/>
            <pc:sldMk cId="4150344290" sldId="265"/>
            <ac:spMk id="5" creationId="{00000000-0000-0000-0000-000000000000}"/>
          </ac:spMkLst>
        </pc:spChg>
        <pc:spChg chg="mod">
          <ac:chgData name="" userId="" providerId="" clId="Web-{D32FD945-58A5-4D5D-AAD1-2FF57704A01D}" dt="2018-07-29T11:45:33.674" v="352"/>
          <ac:spMkLst>
            <pc:docMk/>
            <pc:sldMk cId="4150344290" sldId="265"/>
            <ac:spMk id="8" creationId="{00000000-0000-0000-0000-000000000000}"/>
          </ac:spMkLst>
        </pc:spChg>
        <pc:spChg chg="mod">
          <ac:chgData name="" userId="" providerId="" clId="Web-{D32FD945-58A5-4D5D-AAD1-2FF57704A01D}" dt="2018-07-29T11:45:33.674" v="352"/>
          <ac:spMkLst>
            <pc:docMk/>
            <pc:sldMk cId="4150344290" sldId="265"/>
            <ac:spMk id="10" creationId="{00000000-0000-0000-0000-000000000000}"/>
          </ac:spMkLst>
        </pc:spChg>
        <pc:spChg chg="del">
          <ac:chgData name="" userId="" providerId="" clId="Web-{D32FD945-58A5-4D5D-AAD1-2FF57704A01D}" dt="2018-07-29T10:45:45.382" v="95"/>
          <ac:spMkLst>
            <pc:docMk/>
            <pc:sldMk cId="4150344290" sldId="265"/>
            <ac:spMk id="23" creationId="{00000000-0000-0000-0000-000000000000}"/>
          </ac:spMkLst>
        </pc:spChg>
        <pc:spChg chg="mod">
          <ac:chgData name="" userId="" providerId="" clId="Web-{D32FD945-58A5-4D5D-AAD1-2FF57704A01D}" dt="2018-07-29T11:45:25.658" v="351"/>
          <ac:spMkLst>
            <pc:docMk/>
            <pc:sldMk cId="4150344290" sldId="265"/>
            <ac:spMk id="24" creationId="{00000000-0000-0000-0000-000000000000}"/>
          </ac:spMkLst>
        </pc:spChg>
        <pc:spChg chg="mod">
          <ac:chgData name="" userId="" providerId="" clId="Web-{D32FD945-58A5-4D5D-AAD1-2FF57704A01D}" dt="2018-07-29T11:00:56.380" v="191" actId="1076"/>
          <ac:spMkLst>
            <pc:docMk/>
            <pc:sldMk cId="4150344290" sldId="265"/>
            <ac:spMk id="25" creationId="{00000000-0000-0000-0000-000000000000}"/>
          </ac:spMkLst>
        </pc:spChg>
        <pc:spChg chg="mod">
          <ac:chgData name="" userId="" providerId="" clId="Web-{D32FD945-58A5-4D5D-AAD1-2FF57704A01D}" dt="2018-07-29T11:00:56.380" v="192" actId="1076"/>
          <ac:spMkLst>
            <pc:docMk/>
            <pc:sldMk cId="4150344290" sldId="265"/>
            <ac:spMk id="26" creationId="{00000000-0000-0000-0000-000000000000}"/>
          </ac:spMkLst>
        </pc:spChg>
        <pc:spChg chg="mod">
          <ac:chgData name="" userId="" providerId="" clId="Web-{D32FD945-58A5-4D5D-AAD1-2FF57704A01D}" dt="2018-07-29T11:00:56.395" v="193" actId="1076"/>
          <ac:spMkLst>
            <pc:docMk/>
            <pc:sldMk cId="4150344290" sldId="265"/>
            <ac:spMk id="27" creationId="{00000000-0000-0000-0000-000000000000}"/>
          </ac:spMkLst>
        </pc:spChg>
        <pc:spChg chg="mod">
          <ac:chgData name="" userId="" providerId="" clId="Web-{D32FD945-58A5-4D5D-AAD1-2FF57704A01D}" dt="2018-07-29T11:00:56.395" v="194" actId="1076"/>
          <ac:spMkLst>
            <pc:docMk/>
            <pc:sldMk cId="4150344290" sldId="265"/>
            <ac:spMk id="28" creationId="{00000000-0000-0000-0000-000000000000}"/>
          </ac:spMkLst>
        </pc:spChg>
        <pc:grpChg chg="mod">
          <ac:chgData name="" userId="" providerId="" clId="Web-{D32FD945-58A5-4D5D-AAD1-2FF57704A01D}" dt="2018-07-29T11:30:10.641" v="312" actId="1076"/>
          <ac:grpSpMkLst>
            <pc:docMk/>
            <pc:sldMk cId="4150344290" sldId="265"/>
            <ac:grpSpMk id="14" creationId="{00000000-0000-0000-0000-000000000000}"/>
          </ac:grpSpMkLst>
        </pc:grpChg>
        <pc:grpChg chg="mod">
          <ac:chgData name="" userId="" providerId="" clId="Web-{D32FD945-58A5-4D5D-AAD1-2FF57704A01D}" dt="2018-07-29T11:29:49.984" v="311" actId="1076"/>
          <ac:grpSpMkLst>
            <pc:docMk/>
            <pc:sldMk cId="4150344290" sldId="265"/>
            <ac:grpSpMk id="16" creationId="{00000000-0000-0000-0000-000000000000}"/>
          </ac:grpSpMkLst>
        </pc:grpChg>
        <pc:grpChg chg="mod">
          <ac:chgData name="" userId="" providerId="" clId="Web-{D32FD945-58A5-4D5D-AAD1-2FF57704A01D}" dt="2018-07-29T11:28:40.718" v="308" actId="1076"/>
          <ac:grpSpMkLst>
            <pc:docMk/>
            <pc:sldMk cId="4150344290" sldId="265"/>
            <ac:grpSpMk id="17" creationId="{00000000-0000-0000-0000-000000000000}"/>
          </ac:grpSpMkLst>
        </pc:grpChg>
        <pc:grpChg chg="del">
          <ac:chgData name="" userId="" providerId="" clId="Web-{D32FD945-58A5-4D5D-AAD1-2FF57704A01D}" dt="2018-07-29T10:45:46.273" v="96"/>
          <ac:grpSpMkLst>
            <pc:docMk/>
            <pc:sldMk cId="4150344290" sldId="265"/>
            <ac:grpSpMk id="18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2:20.927" v="207"/>
          <ac:graphicFrameMkLst>
            <pc:docMk/>
            <pc:sldMk cId="4150344290" sldId="265"/>
            <ac:graphicFrameMk id="30" creationId="{287C7196-A58B-4D1E-85AE-30F14C27CC55}"/>
          </ac:graphicFrameMkLst>
        </pc:graphicFrameChg>
        <pc:picChg chg="mod modCrop">
          <ac:chgData name="" userId="" providerId="" clId="Web-{D32FD945-58A5-4D5D-AAD1-2FF57704A01D}" dt="2018-07-29T11:28:08.031" v="307"/>
          <ac:picMkLst>
            <pc:docMk/>
            <pc:sldMk cId="4150344290" sldId="265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2:21.318" v="208"/>
        <pc:sldMkLst>
          <pc:docMk/>
          <pc:sldMk cId="1560746281" sldId="266"/>
        </pc:sldMkLst>
      </pc:sldChg>
      <pc:sldChg chg="addSp delSp modSp">
        <pc:chgData name="" userId="" providerId="" clId="Web-{D32FD945-58A5-4D5D-AAD1-2FF57704A01D}" dt="2018-07-29T11:45:54.275" v="355" actId="1076"/>
        <pc:sldMkLst>
          <pc:docMk/>
          <pc:sldMk cId="3435771791" sldId="267"/>
        </pc:sldMkLst>
        <pc:spChg chg="mod">
          <ac:chgData name="" userId="" providerId="" clId="Web-{D32FD945-58A5-4D5D-AAD1-2FF57704A01D}" dt="2018-07-29T11:45:51.915" v="354"/>
          <ac:spMkLst>
            <pc:docMk/>
            <pc:sldMk cId="3435771791" sldId="267"/>
            <ac:spMk id="3" creationId="{00000000-0000-0000-0000-000000000000}"/>
          </ac:spMkLst>
        </pc:spChg>
        <pc:spChg chg="mod">
          <ac:chgData name="" userId="" providerId="" clId="Web-{D32FD945-58A5-4D5D-AAD1-2FF57704A01D}" dt="2018-07-29T11:45:51.915" v="354"/>
          <ac:spMkLst>
            <pc:docMk/>
            <pc:sldMk cId="3435771791" sldId="267"/>
            <ac:spMk id="4" creationId="{00000000-0000-0000-0000-000000000000}"/>
          </ac:spMkLst>
        </pc:spChg>
        <pc:spChg chg="mod">
          <ac:chgData name="" userId="" providerId="" clId="Web-{D32FD945-58A5-4D5D-AAD1-2FF57704A01D}" dt="2018-07-29T11:30:44.237" v="313" actId="1076"/>
          <ac:spMkLst>
            <pc:docMk/>
            <pc:sldMk cId="3435771791" sldId="267"/>
            <ac:spMk id="8" creationId="{00000000-0000-0000-0000-000000000000}"/>
          </ac:spMkLst>
        </pc:spChg>
        <pc:spChg chg="mod">
          <ac:chgData name="" userId="" providerId="" clId="Web-{D32FD945-58A5-4D5D-AAD1-2FF57704A01D}" dt="2018-07-29T11:30:44.284" v="314" actId="1076"/>
          <ac:spMkLst>
            <pc:docMk/>
            <pc:sldMk cId="3435771791" sldId="267"/>
            <ac:spMk id="10" creationId="{00000000-0000-0000-0000-000000000000}"/>
          </ac:spMkLst>
        </pc:spChg>
        <pc:spChg chg="mod">
          <ac:chgData name="" userId="" providerId="" clId="Web-{D32FD945-58A5-4D5D-AAD1-2FF57704A01D}" dt="2018-07-29T11:32:18.519" v="319" actId="1076"/>
          <ac:spMkLst>
            <pc:docMk/>
            <pc:sldMk cId="3435771791" sldId="267"/>
            <ac:spMk id="11" creationId="{00000000-0000-0000-0000-000000000000}"/>
          </ac:spMkLst>
        </pc:spChg>
        <pc:spChg chg="mod">
          <ac:chgData name="" userId="" providerId="" clId="Web-{D32FD945-58A5-4D5D-AAD1-2FF57704A01D}" dt="2018-07-29T11:45:45.458" v="353"/>
          <ac:spMkLst>
            <pc:docMk/>
            <pc:sldMk cId="3435771791" sldId="267"/>
            <ac:spMk id="12" creationId="{00000000-0000-0000-0000-000000000000}"/>
          </ac:spMkLst>
        </pc:spChg>
        <pc:spChg chg="mod">
          <ac:chgData name="" userId="" providerId="" clId="Web-{D32FD945-58A5-4D5D-AAD1-2FF57704A01D}" dt="2018-07-29T11:30:55.846" v="317" actId="1076"/>
          <ac:spMkLst>
            <pc:docMk/>
            <pc:sldMk cId="3435771791" sldId="267"/>
            <ac:spMk id="13" creationId="{00000000-0000-0000-0000-000000000000}"/>
          </ac:spMkLst>
        </pc:spChg>
        <pc:spChg chg="del mod">
          <ac:chgData name="" userId="" providerId="" clId="Web-{D32FD945-58A5-4D5D-AAD1-2FF57704A01D}" dt="2018-07-29T11:02:29.474" v="210"/>
          <ac:spMkLst>
            <pc:docMk/>
            <pc:sldMk cId="3435771791" sldId="267"/>
            <ac:spMk id="19" creationId="{00000000-0000-0000-0000-000000000000}"/>
          </ac:spMkLst>
        </pc:spChg>
        <pc:spChg chg="mod">
          <ac:chgData name="" userId="" providerId="" clId="Web-{D32FD945-58A5-4D5D-AAD1-2FF57704A01D}" dt="2018-07-29T11:30:44.377" v="316" actId="1076"/>
          <ac:spMkLst>
            <pc:docMk/>
            <pc:sldMk cId="3435771791" sldId="267"/>
            <ac:spMk id="20" creationId="{00000000-0000-0000-0000-000000000000}"/>
          </ac:spMkLst>
        </pc:spChg>
        <pc:grpChg chg="mod">
          <ac:chgData name="" userId="" providerId="" clId="Web-{D32FD945-58A5-4D5D-AAD1-2FF57704A01D}" dt="2018-07-29T11:31:08.831" v="318" actId="1076"/>
          <ac:grpSpMkLst>
            <pc:docMk/>
            <pc:sldMk cId="3435771791" sldId="267"/>
            <ac:grpSpMk id="7" creationId="{00000000-0000-0000-0000-000000000000}"/>
          </ac:grpSpMkLst>
        </pc:grpChg>
        <pc:grpChg chg="mod">
          <ac:chgData name="" userId="" providerId="" clId="Web-{D32FD945-58A5-4D5D-AAD1-2FF57704A01D}" dt="2018-07-29T11:45:54.275" v="355" actId="1076"/>
          <ac:grpSpMkLst>
            <pc:docMk/>
            <pc:sldMk cId="3435771791" sldId="267"/>
            <ac:grpSpMk id="9" creationId="{00000000-0000-0000-0000-000000000000}"/>
          </ac:grpSpMkLst>
        </pc:grpChg>
        <pc:grpChg chg="del mod">
          <ac:chgData name="" userId="" providerId="" clId="Web-{D32FD945-58A5-4D5D-AAD1-2FF57704A01D}" dt="2018-07-29T11:02:27.599" v="209"/>
          <ac:grpSpMkLst>
            <pc:docMk/>
            <pc:sldMk cId="3435771791" sldId="267"/>
            <ac:grpSpMk id="14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4:13.381" v="230"/>
          <ac:graphicFrameMkLst>
            <pc:docMk/>
            <pc:sldMk cId="3435771791" sldId="267"/>
            <ac:graphicFrameMk id="22" creationId="{240D9BDB-7C3A-43A8-A988-3363D05C75A1}"/>
          </ac:graphicFrameMkLst>
        </pc:graphicFrameChg>
        <pc:picChg chg="mod modCrop">
          <ac:chgData name="" userId="" providerId="" clId="Web-{D32FD945-58A5-4D5D-AAD1-2FF57704A01D}" dt="2018-07-29T11:03:59.318" v="225"/>
          <ac:picMkLst>
            <pc:docMk/>
            <pc:sldMk cId="3435771791" sldId="267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4:30.194" v="231"/>
        <pc:sldMkLst>
          <pc:docMk/>
          <pc:sldMk cId="31110055" sldId="268"/>
        </pc:sldMkLst>
      </pc:sldChg>
      <pc:sldChg chg="addSp delSp modSp">
        <pc:chgData name="" userId="" providerId="" clId="Web-{D32FD945-58A5-4D5D-AAD1-2FF57704A01D}" dt="2018-07-29T11:32:40.112" v="323" actId="1076"/>
        <pc:sldMkLst>
          <pc:docMk/>
          <pc:sldMk cId="1207900569" sldId="269"/>
        </pc:sldMkLst>
        <pc:spChg chg="mod">
          <ac:chgData name="" userId="" providerId="" clId="Web-{D32FD945-58A5-4D5D-AAD1-2FF57704A01D}" dt="2018-07-29T10:44:26.866" v="64" actId="1076"/>
          <ac:spMkLst>
            <pc:docMk/>
            <pc:sldMk cId="1207900569" sldId="269"/>
            <ac:spMk id="6" creationId="{00000000-0000-0000-0000-000000000000}"/>
          </ac:spMkLst>
        </pc:spChg>
        <pc:spChg chg="del mod">
          <ac:chgData name="" userId="" providerId="" clId="Web-{D32FD945-58A5-4D5D-AAD1-2FF57704A01D}" dt="2018-07-29T10:45:51.617" v="98"/>
          <ac:spMkLst>
            <pc:docMk/>
            <pc:sldMk cId="1207900569" sldId="269"/>
            <ac:spMk id="16" creationId="{00000000-0000-0000-0000-000000000000}"/>
          </ac:spMkLst>
        </pc:spChg>
        <pc:spChg chg="mod">
          <ac:chgData name="" userId="" providerId="" clId="Web-{D32FD945-58A5-4D5D-AAD1-2FF57704A01D}" dt="2018-07-29T10:44:26.866" v="65" actId="1076"/>
          <ac:spMkLst>
            <pc:docMk/>
            <pc:sldMk cId="1207900569" sldId="269"/>
            <ac:spMk id="17" creationId="{00000000-0000-0000-0000-000000000000}"/>
          </ac:spMkLst>
        </pc:spChg>
        <pc:grpChg chg="mod">
          <ac:chgData name="" userId="" providerId="" clId="Web-{D32FD945-58A5-4D5D-AAD1-2FF57704A01D}" dt="2018-07-29T11:32:40.112" v="323" actId="1076"/>
          <ac:grpSpMkLst>
            <pc:docMk/>
            <pc:sldMk cId="1207900569" sldId="269"/>
            <ac:grpSpMk id="9" creationId="{00000000-0000-0000-0000-000000000000}"/>
          </ac:grpSpMkLst>
        </pc:grpChg>
        <pc:grpChg chg="mod">
          <ac:chgData name="" userId="" providerId="" clId="Web-{D32FD945-58A5-4D5D-AAD1-2FF57704A01D}" dt="2018-07-29T11:32:35.612" v="321" actId="1076"/>
          <ac:grpSpMkLst>
            <pc:docMk/>
            <pc:sldMk cId="1207900569" sldId="269"/>
            <ac:grpSpMk id="10" creationId="{00000000-0000-0000-0000-000000000000}"/>
          </ac:grpSpMkLst>
        </pc:grpChg>
        <pc:grpChg chg="del mod">
          <ac:chgData name="" userId="" providerId="" clId="Web-{D32FD945-58A5-4D5D-AAD1-2FF57704A01D}" dt="2018-07-29T10:45:49.632" v="97"/>
          <ac:grpSpMkLst>
            <pc:docMk/>
            <pc:sldMk cId="1207900569" sldId="269"/>
            <ac:grpSpMk id="11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4:56.335" v="237"/>
          <ac:graphicFrameMkLst>
            <pc:docMk/>
            <pc:sldMk cId="1207900569" sldId="269"/>
            <ac:graphicFrameMk id="3" creationId="{65AD2B50-4A0D-4888-BA28-A836CC414B7F}"/>
          </ac:graphicFrameMkLst>
        </pc:graphicFrameChg>
        <pc:picChg chg="mod">
          <ac:chgData name="" userId="" providerId="" clId="Web-{D32FD945-58A5-4D5D-AAD1-2FF57704A01D}" dt="2018-07-29T10:44:26.835" v="59" actId="1076"/>
          <ac:picMkLst>
            <pc:docMk/>
            <pc:sldMk cId="1207900569" sldId="269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4:58.663" v="238"/>
        <pc:sldMkLst>
          <pc:docMk/>
          <pc:sldMk cId="4252772162" sldId="270"/>
        </pc:sldMkLst>
      </pc:sldChg>
      <pc:sldChg chg="addSp delSp modSp">
        <pc:chgData name="" userId="" providerId="" clId="Web-{D32FD945-58A5-4D5D-AAD1-2FF57704A01D}" dt="2018-07-29T11:32:48.284" v="324" actId="1076"/>
        <pc:sldMkLst>
          <pc:docMk/>
          <pc:sldMk cId="314643394" sldId="273"/>
        </pc:sldMkLst>
        <pc:spChg chg="del mod">
          <ac:chgData name="" userId="" providerId="" clId="Web-{D32FD945-58A5-4D5D-AAD1-2FF57704A01D}" dt="2018-07-29T10:45:54.539" v="100"/>
          <ac:spMkLst>
            <pc:docMk/>
            <pc:sldMk cId="314643394" sldId="273"/>
            <ac:spMk id="11" creationId="{00000000-0000-0000-0000-000000000000}"/>
          </ac:spMkLst>
        </pc:spChg>
        <pc:spChg chg="mod">
          <ac:chgData name="" userId="" providerId="" clId="Web-{D32FD945-58A5-4D5D-AAD1-2FF57704A01D}" dt="2018-07-29T10:44:42.788" v="70" actId="1076"/>
          <ac:spMkLst>
            <pc:docMk/>
            <pc:sldMk cId="314643394" sldId="273"/>
            <ac:spMk id="12" creationId="{00000000-0000-0000-0000-000000000000}"/>
          </ac:spMkLst>
        </pc:spChg>
        <pc:grpChg chg="mod">
          <ac:chgData name="" userId="" providerId="" clId="Web-{D32FD945-58A5-4D5D-AAD1-2FF57704A01D}" dt="2018-07-29T11:32:48.284" v="324" actId="1076"/>
          <ac:grpSpMkLst>
            <pc:docMk/>
            <pc:sldMk cId="314643394" sldId="273"/>
            <ac:grpSpMk id="3" creationId="{00000000-0000-0000-0000-000000000000}"/>
          </ac:grpSpMkLst>
        </pc:grpChg>
        <pc:grpChg chg="del mod">
          <ac:chgData name="" userId="" providerId="" clId="Web-{D32FD945-58A5-4D5D-AAD1-2FF57704A01D}" dt="2018-07-29T10:45:53.507" v="99"/>
          <ac:grpSpMkLst>
            <pc:docMk/>
            <pc:sldMk cId="314643394" sldId="273"/>
            <ac:grpSpMk id="6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5:28.445" v="246"/>
          <ac:graphicFrameMkLst>
            <pc:docMk/>
            <pc:sldMk cId="314643394" sldId="273"/>
            <ac:graphicFrameMk id="14" creationId="{A2386829-1378-4E85-9435-AB51E5415204}"/>
          </ac:graphicFrameMkLst>
        </pc:graphicFrameChg>
        <pc:picChg chg="mod">
          <ac:chgData name="" userId="" providerId="" clId="Web-{D32FD945-58A5-4D5D-AAD1-2FF57704A01D}" dt="2018-07-29T10:44:42.773" v="66" actId="1076"/>
          <ac:picMkLst>
            <pc:docMk/>
            <pc:sldMk cId="314643394" sldId="273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5:33.039" v="247"/>
        <pc:sldMkLst>
          <pc:docMk/>
          <pc:sldMk cId="3565763363" sldId="274"/>
        </pc:sldMkLst>
      </pc:sldChg>
      <pc:sldChg chg="addSp delSp modSp">
        <pc:chgData name="" userId="" providerId="" clId="Web-{D32FD945-58A5-4D5D-AAD1-2FF57704A01D}" dt="2018-07-29T11:36:48.100" v="334" actId="1076"/>
        <pc:sldMkLst>
          <pc:docMk/>
          <pc:sldMk cId="908481213" sldId="275"/>
        </pc:sldMkLst>
        <pc:spChg chg="del mod">
          <ac:chgData name="" userId="" providerId="" clId="Web-{D32FD945-58A5-4D5D-AAD1-2FF57704A01D}" dt="2018-07-29T10:45:58.382" v="101"/>
          <ac:spMkLst>
            <pc:docMk/>
            <pc:sldMk cId="908481213" sldId="275"/>
            <ac:spMk id="17" creationId="{00000000-0000-0000-0000-000000000000}"/>
          </ac:spMkLst>
        </pc:spChg>
        <pc:spChg chg="mod">
          <ac:chgData name="" userId="" providerId="" clId="Web-{D32FD945-58A5-4D5D-AAD1-2FF57704A01D}" dt="2018-07-29T10:45:03.132" v="77" actId="1076"/>
          <ac:spMkLst>
            <pc:docMk/>
            <pc:sldMk cId="908481213" sldId="275"/>
            <ac:spMk id="18" creationId="{00000000-0000-0000-0000-000000000000}"/>
          </ac:spMkLst>
        </pc:spChg>
        <pc:spChg chg="mod">
          <ac:chgData name="" userId="" providerId="" clId="Web-{D32FD945-58A5-4D5D-AAD1-2FF57704A01D}" dt="2018-07-29T10:45:03.132" v="78" actId="1076"/>
          <ac:spMkLst>
            <pc:docMk/>
            <pc:sldMk cId="908481213" sldId="275"/>
            <ac:spMk id="19" creationId="{00000000-0000-0000-0000-000000000000}"/>
          </ac:spMkLst>
        </pc:spChg>
        <pc:spChg chg="mod">
          <ac:chgData name="" userId="" providerId="" clId="Web-{D32FD945-58A5-4D5D-AAD1-2FF57704A01D}" dt="2018-07-29T10:45:03.132" v="79" actId="1076"/>
          <ac:spMkLst>
            <pc:docMk/>
            <pc:sldMk cId="908481213" sldId="275"/>
            <ac:spMk id="20" creationId="{00000000-0000-0000-0000-000000000000}"/>
          </ac:spMkLst>
        </pc:spChg>
        <pc:grpChg chg="mod">
          <ac:chgData name="" userId="" providerId="" clId="Web-{D32FD945-58A5-4D5D-AAD1-2FF57704A01D}" dt="2018-07-29T11:33:21.753" v="326" actId="1076"/>
          <ac:grpSpMkLst>
            <pc:docMk/>
            <pc:sldMk cId="908481213" sldId="275"/>
            <ac:grpSpMk id="3" creationId="{00000000-0000-0000-0000-000000000000}"/>
          </ac:grpSpMkLst>
        </pc:grpChg>
        <pc:grpChg chg="mod">
          <ac:chgData name="" userId="" providerId="" clId="Web-{D32FD945-58A5-4D5D-AAD1-2FF57704A01D}" dt="2018-07-29T11:33:05.956" v="325" actId="1076"/>
          <ac:grpSpMkLst>
            <pc:docMk/>
            <pc:sldMk cId="908481213" sldId="275"/>
            <ac:grpSpMk id="6" creationId="{00000000-0000-0000-0000-000000000000}"/>
          </ac:grpSpMkLst>
        </pc:grpChg>
        <pc:grpChg chg="mod">
          <ac:chgData name="" userId="" providerId="" clId="Web-{D32FD945-58A5-4D5D-AAD1-2FF57704A01D}" dt="2018-07-29T11:36:48.100" v="334" actId="1076"/>
          <ac:grpSpMkLst>
            <pc:docMk/>
            <pc:sldMk cId="908481213" sldId="275"/>
            <ac:grpSpMk id="9" creationId="{00000000-0000-0000-0000-000000000000}"/>
          </ac:grpSpMkLst>
        </pc:grpChg>
        <pc:grpChg chg="del mod">
          <ac:chgData name="" userId="" providerId="" clId="Web-{D32FD945-58A5-4D5D-AAD1-2FF57704A01D}" dt="2018-07-29T10:45:59.586" v="102"/>
          <ac:grpSpMkLst>
            <pc:docMk/>
            <pc:sldMk cId="908481213" sldId="275"/>
            <ac:grpSpMk id="12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7:36.305" v="253"/>
          <ac:graphicFrameMkLst>
            <pc:docMk/>
            <pc:sldMk cId="908481213" sldId="275"/>
            <ac:graphicFrameMk id="22" creationId="{61242B43-B756-4D5B-AE57-D1100E0A146D}"/>
          </ac:graphicFrameMkLst>
        </pc:graphicFrameChg>
        <pc:picChg chg="mod">
          <ac:chgData name="" userId="" providerId="" clId="Web-{D32FD945-58A5-4D5D-AAD1-2FF57704A01D}" dt="2018-07-29T10:45:03.085" v="71" actId="1076"/>
          <ac:picMkLst>
            <pc:docMk/>
            <pc:sldMk cId="908481213" sldId="275"/>
            <ac:picMk id="2" creationId="{00000000-0000-0000-0000-000000000000}"/>
          </ac:picMkLst>
        </pc:picChg>
        <pc:cxnChg chg="add">
          <ac:chgData name="" userId="" providerId="" clId="Web-{D32FD945-58A5-4D5D-AAD1-2FF57704A01D}" dt="2018-07-29T11:35:40.301" v="327"/>
          <ac:cxnSpMkLst>
            <pc:docMk/>
            <pc:sldMk cId="908481213" sldId="275"/>
            <ac:cxnSpMk id="23" creationId="{35312CF5-6C24-403B-BF9E-B62B3F84D710}"/>
          </ac:cxnSpMkLst>
        </pc:cxnChg>
        <pc:cxnChg chg="add">
          <ac:chgData name="" userId="" providerId="" clId="Web-{D32FD945-58A5-4D5D-AAD1-2FF57704A01D}" dt="2018-07-29T11:35:54.301" v="328"/>
          <ac:cxnSpMkLst>
            <pc:docMk/>
            <pc:sldMk cId="908481213" sldId="275"/>
            <ac:cxnSpMk id="24" creationId="{111D73AD-2209-48F0-862A-2207820F71B7}"/>
          </ac:cxnSpMkLst>
        </pc:cxnChg>
      </pc:sldChg>
      <pc:sldChg chg="del">
        <pc:chgData name="" userId="" providerId="" clId="Web-{D32FD945-58A5-4D5D-AAD1-2FF57704A01D}" dt="2018-07-29T11:07:43.368" v="254"/>
        <pc:sldMkLst>
          <pc:docMk/>
          <pc:sldMk cId="4052136116" sldId="276"/>
        </pc:sldMkLst>
      </pc:sldChg>
      <pc:sldChg chg="addSp delSp modSp">
        <pc:chgData name="" userId="" providerId="" clId="Web-{D32FD945-58A5-4D5D-AAD1-2FF57704A01D}" dt="2018-07-29T11:36:58.491" v="336" actId="1076"/>
        <pc:sldMkLst>
          <pc:docMk/>
          <pc:sldMk cId="2351383636" sldId="277"/>
        </pc:sldMkLst>
        <pc:spChg chg="del mod">
          <ac:chgData name="" userId="" providerId="" clId="Web-{D32FD945-58A5-4D5D-AAD1-2FF57704A01D}" dt="2018-07-29T10:46:01.711" v="103"/>
          <ac:spMkLst>
            <pc:docMk/>
            <pc:sldMk cId="2351383636" sldId="277"/>
            <ac:spMk id="14" creationId="{00000000-0000-0000-0000-000000000000}"/>
          </ac:spMkLst>
        </pc:spChg>
        <pc:spChg chg="mod">
          <ac:chgData name="" userId="" providerId="" clId="Web-{D32FD945-58A5-4D5D-AAD1-2FF57704A01D}" dt="2018-07-29T10:45:24.179" v="85" actId="1076"/>
          <ac:spMkLst>
            <pc:docMk/>
            <pc:sldMk cId="2351383636" sldId="277"/>
            <ac:spMk id="16" creationId="{00000000-0000-0000-0000-000000000000}"/>
          </ac:spMkLst>
        </pc:spChg>
        <pc:spChg chg="mod">
          <ac:chgData name="" userId="" providerId="" clId="Web-{D32FD945-58A5-4D5D-AAD1-2FF57704A01D}" dt="2018-07-29T10:45:24.179" v="86" actId="1076"/>
          <ac:spMkLst>
            <pc:docMk/>
            <pc:sldMk cId="2351383636" sldId="277"/>
            <ac:spMk id="17" creationId="{00000000-0000-0000-0000-000000000000}"/>
          </ac:spMkLst>
        </pc:spChg>
        <pc:grpChg chg="mod">
          <ac:chgData name="" userId="" providerId="" clId="Web-{D32FD945-58A5-4D5D-AAD1-2FF57704A01D}" dt="2018-07-29T11:36:56.257" v="335" actId="1076"/>
          <ac:grpSpMkLst>
            <pc:docMk/>
            <pc:sldMk cId="2351383636" sldId="277"/>
            <ac:grpSpMk id="3" creationId="{00000000-0000-0000-0000-000000000000}"/>
          </ac:grpSpMkLst>
        </pc:grpChg>
        <pc:grpChg chg="mod">
          <ac:chgData name="" userId="" providerId="" clId="Web-{D32FD945-58A5-4D5D-AAD1-2FF57704A01D}" dt="2018-07-29T11:36:58.491" v="336" actId="1076"/>
          <ac:grpSpMkLst>
            <pc:docMk/>
            <pc:sldMk cId="2351383636" sldId="277"/>
            <ac:grpSpMk id="6" creationId="{00000000-0000-0000-0000-000000000000}"/>
          </ac:grpSpMkLst>
        </pc:grpChg>
        <pc:grpChg chg="del mod">
          <ac:chgData name="" userId="" providerId="" clId="Web-{D32FD945-58A5-4D5D-AAD1-2FF57704A01D}" dt="2018-07-29T10:46:02.632" v="104"/>
          <ac:grpSpMkLst>
            <pc:docMk/>
            <pc:sldMk cId="2351383636" sldId="277"/>
            <ac:grpSpMk id="9" creationId="{00000000-0000-0000-0000-000000000000}"/>
          </ac:grpSpMkLst>
        </pc:grpChg>
        <pc:graphicFrameChg chg="add mod modGraphic">
          <ac:chgData name="" userId="" providerId="" clId="Web-{D32FD945-58A5-4D5D-AAD1-2FF57704A01D}" dt="2018-07-29T11:08:22.962" v="264"/>
          <ac:graphicFrameMkLst>
            <pc:docMk/>
            <pc:sldMk cId="2351383636" sldId="277"/>
            <ac:graphicFrameMk id="15" creationId="{C19D3311-C44C-4079-9BE5-39E0EE3F83C8}"/>
          </ac:graphicFrameMkLst>
        </pc:graphicFrameChg>
        <pc:picChg chg="mod modCrop">
          <ac:chgData name="" userId="" providerId="" clId="Web-{D32FD945-58A5-4D5D-AAD1-2FF57704A01D}" dt="2018-07-29T11:08:11.680" v="261"/>
          <ac:picMkLst>
            <pc:docMk/>
            <pc:sldMk cId="2351383636" sldId="277"/>
            <ac:picMk id="2" creationId="{00000000-0000-0000-0000-000000000000}"/>
          </ac:picMkLst>
        </pc:picChg>
      </pc:sldChg>
      <pc:sldChg chg="del">
        <pc:chgData name="" userId="" providerId="" clId="Web-{D32FD945-58A5-4D5D-AAD1-2FF57704A01D}" dt="2018-07-29T11:08:25.618" v="265"/>
        <pc:sldMkLst>
          <pc:docMk/>
          <pc:sldMk cId="120514273" sldId="278"/>
        </pc:sldMkLst>
      </pc:sldChg>
      <pc:sldChg chg="addSp delSp modSp new ord">
        <pc:chgData name="" userId="" providerId="" clId="Web-{D32FD945-58A5-4D5D-AAD1-2FF57704A01D}" dt="2018-07-29T11:39:56.117" v="344"/>
        <pc:sldMkLst>
          <pc:docMk/>
          <pc:sldMk cId="625159386" sldId="279"/>
        </pc:sldMkLst>
        <pc:spChg chg="del">
          <ac:chgData name="" userId="" providerId="" clId="Web-{D32FD945-58A5-4D5D-AAD1-2FF57704A01D}" dt="2018-07-29T10:38:41.680" v="2"/>
          <ac:spMkLst>
            <pc:docMk/>
            <pc:sldMk cId="625159386" sldId="279"/>
            <ac:spMk id="2" creationId="{188C4437-7A56-48A7-AFA3-3A455BC37C5A}"/>
          </ac:spMkLst>
        </pc:spChg>
        <pc:spChg chg="del">
          <ac:chgData name="" userId="" providerId="" clId="Web-{D32FD945-58A5-4D5D-AAD1-2FF57704A01D}" dt="2018-07-29T10:38:43.258" v="3"/>
          <ac:spMkLst>
            <pc:docMk/>
            <pc:sldMk cId="625159386" sldId="279"/>
            <ac:spMk id="3" creationId="{E5BF56CD-F83A-4B45-AB32-B0590D6548D2}"/>
          </ac:spMkLst>
        </pc:spChg>
        <pc:picChg chg="add mod modCrop">
          <ac:chgData name="" userId="" providerId="" clId="Web-{D32FD945-58A5-4D5D-AAD1-2FF57704A01D}" dt="2018-07-29T11:39:56.117" v="344"/>
          <ac:picMkLst>
            <pc:docMk/>
            <pc:sldMk cId="625159386" sldId="279"/>
            <ac:picMk id="4" creationId="{E2B4C292-1CC4-447A-8FB0-857D0CBCD6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9DB20-9EAA-47A5-BCBC-9EDB5D5CEC19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1E9C7-A851-417A-9542-28277AF65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4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52867-C67C-4739-975E-0A4FB3540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5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0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6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6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6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7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2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9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5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1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1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7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8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4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5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9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4DA3-370B-4C0B-B1C9-67C4E8120A5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2E55-444D-4DD1-99E1-66E04BB53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60420" y="1019549"/>
            <a:ext cx="925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руководителя ГБУ «Жилищник района Северное Медведково» города Москвы о результатах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учреждения в 2023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 Pro Black" panose="02040A02050405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13" y="223228"/>
            <a:ext cx="808316" cy="8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Документы\общий отдел\презентация\20141002_181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525"/>
            <a:ext cx="9159387" cy="325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8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зиме объектов жилищного фонда, коммунального хозяйства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6377" y="1476486"/>
            <a:ext cx="54290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задачей при эксплуатации жилого фонда в зимний период является бесперебойное обеспечение жителей услугами тепло-энергоснабжения, обеспечение комфортного содержания жилого фонда.</a:t>
            </a:r>
          </a:p>
          <a:p>
            <a:pPr indent="36000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распоряжении ГБУ имеется: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тепловых пушек, в том числе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газовом и жидком топливе.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передвижных электростанций (мощностью от 5 до 50 кВт- 3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50 до 400 кВт- 2 шт.).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постоянную готовность приведена аварийная служба (сформированы 4 бригады по 4 чел. с графиком работы 1/3).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algn="ctr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1" y="4711881"/>
            <a:ext cx="1728536" cy="1728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13" y="4698765"/>
            <a:ext cx="1741652" cy="17416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83" y="1742829"/>
            <a:ext cx="2733870" cy="2050402"/>
          </a:xfrm>
          <a:prstGeom prst="rect">
            <a:avLst/>
          </a:prstGeom>
        </p:spPr>
      </p:pic>
      <p:pic>
        <p:nvPicPr>
          <p:cNvPr id="14" name="Picture 2" descr="C:\Users\Dispetcher-1\Desktop\презентация\20140116_151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4184331"/>
            <a:ext cx="4598097" cy="24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0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контролю за состоянием 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подвалов, чердаков, подъездов, домовладений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2011870"/>
            <a:ext cx="852320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«Жилищник района Северное Медведково» осуществляет контроль за содержанием в технически исправном состоянии подвальных и чердачных помещений и их закрытие. Выполнены мероприятия по обеспечению контроля за чердачными и подвальными помещениями с пульта ОДС по средствам датчиков открытия дверей. </a:t>
            </a:r>
          </a:p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контроля за закрытием подвалов и чердаков ГБУ «Жилищник района Северное Медведково» совместно с сотрудниками ОВД и ОПОП проводятся плановые и внеплановые проверки. Данный вопрос находится на постоянном контроле управы района.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5" y="4138713"/>
            <a:ext cx="1772953" cy="2391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" y="4138713"/>
            <a:ext cx="1958571" cy="2391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88" y="4138713"/>
            <a:ext cx="3347381" cy="23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собственниками МКД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0108" y="2426156"/>
            <a:ext cx="83274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снижению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дебиторской задолженности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взыскание дебиторской задолженности населения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71 410 долговых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ЕПД. </a:t>
            </a:r>
          </a:p>
          <a:p>
            <a:pPr indent="3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автообзвон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26 350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неплательщиков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должникам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42 325уведомлений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задолженности на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72,4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дебиторской задолженности населения: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подано 1999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выдаче судебного приказа на общую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71 415 896,72рублей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период с 01.01.2023 по 31.12.2023 учреждением получено 1 614 вступивших в законную силу судебных решений, на сумму взыскания 57 047 785,38 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 01.01.2023 по 31.12.2023 в банки направлено 1201 исполнительных документов на общую сумму 41,3 млн. 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службу судебных приставов исполнителей направлено 375 исполнительных документов на общую сумму 14,5 млн. руб.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По состоянию на январь 2022 года общая задолженность составляла  -109,76 млн.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декабрь 2023 г. - 65,2 млн. руб.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Эффект от проведенных мероприятий в 2023 году составил 44, 56 млн. 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12583" y="1562577"/>
          <a:ext cx="4367964" cy="84045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63359"/>
                <a:gridCol w="2304605"/>
              </a:tblGrid>
              <a:tr h="53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начисления за ЖКУ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лицевых счетов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176,1 миллиона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37598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25032"/>
              </p:ext>
            </p:extLst>
          </p:nvPr>
        </p:nvGraphicFramePr>
        <p:xfrm>
          <a:off x="4777819" y="1553201"/>
          <a:ext cx="4227830" cy="86915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6118"/>
                <a:gridCol w="21717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лицевых счетов с задолженностью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2023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1732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миллионов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249" y="1042611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программа капитального ремонта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641" y="1562577"/>
            <a:ext cx="88490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ГБУ «Жилищник района Северное Медведково» выполнялся капитальный ремонт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жилых домах в районе Северное Медведково по 4-м  адресам: 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Студеный  пр., дом 24, Студеный пр., дом 30  - ремонт фасада;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ул.,  дом 4 корп.2 – замена кровли;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ул., дом 50   замена пожарного водопровода. </a:t>
            </a:r>
          </a:p>
          <a:p>
            <a:pPr indent="4572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 адресам   работы  выполнены.  </a:t>
            </a:r>
          </a:p>
          <a:p>
            <a:pPr indent="457200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Студеный, дом 24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apitalka1\Desktop\64fb886b-7096-4f67-91d0-b6959e2ee3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49" y="3578925"/>
            <a:ext cx="285192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pitalka1\Desktop\5490a027-23ee-41ed-8fa0-acb5bf73d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01500"/>
            <a:ext cx="279773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pitalka1\Desktop\e852b888-3e50-478f-ba1b-9c01cd1568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01500"/>
            <a:ext cx="2747724" cy="30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65" y="374652"/>
            <a:ext cx="7886700" cy="263523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Студеный, дом 30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24577" y="3648076"/>
            <a:ext cx="8077202" cy="2857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ул. Широкая,  дом </a:t>
            </a:r>
            <a:r>
              <a:rPr lang="ru-RU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корп. 2</a:t>
            </a:r>
            <a:endParaRPr lang="ru-RU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kapitalka1\Desktop\caa5aac1-e5f1-4446-a89a-f9798a742c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21" y="4072205"/>
            <a:ext cx="2893303" cy="26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pitalka1\Desktop\d3d6a2e8-6d40-4032-a28d-456e801bc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7" y="4072205"/>
            <a:ext cx="2603745" cy="26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pitalka1\Desktop\6a5ad2f8-1896-4841-aafa-ed62717b48c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41" y="4090271"/>
            <a:ext cx="2754396" cy="26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apitalka1\Desktop\ФОТО_до_во время_после_30_часть_2.pdf - Adobe Acrobat P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7" y="776942"/>
            <a:ext cx="2644276" cy="26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pitalka1\Desktop\ФОТО_до_во время_после_30_часть_2.pdf - Adobe Acrobat Pr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39" y="757801"/>
            <a:ext cx="2667000" cy="27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apitalka1\Desktop\ФОТО_до_во время_после_30_часть_2.pdf - Adobe Acrobat P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731044"/>
            <a:ext cx="2838449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pitalka1\Desktop\WhatsApp Image 2023-02-20 at 11.50.24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3" y="924777"/>
            <a:ext cx="2878411" cy="29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pitalka1\Desktop\WhatsApp Image 2023-02-20 at 11.50.2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5" y="924777"/>
            <a:ext cx="2649172" cy="29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pitalka1\Desktop\WhatsApp Image 2023-02-20 at 11.50.24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928803"/>
            <a:ext cx="2828925" cy="29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050" y="438150"/>
            <a:ext cx="465772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ул. Полярная,  дом 50</a:t>
            </a:r>
          </a:p>
        </p:txBody>
      </p:sp>
    </p:spTree>
    <p:extLst>
      <p:ext uri="{BB962C8B-B14F-4D97-AF65-F5344CB8AC3E}">
        <p14:creationId xmlns:p14="http://schemas.microsoft.com/office/powerpoint/2010/main" val="31432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0659" y="1025127"/>
            <a:ext cx="8736657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86" y="2127670"/>
            <a:ext cx="6564006" cy="41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4180" y="1556430"/>
            <a:ext cx="46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выполнено благоустройство 4 дворовых территорий за счет средств стимулирования управы района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69" y="2501365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объемы работ: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4020"/>
            <a:ext cx="56689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асфальтовых покрытий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17 200 кв.м.;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бортового камня (дорожного)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4 295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бортового камня (садового)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3 546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детских и спортивных площадок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шт.;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резинового покрытия на детских и спортивных площадках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2 483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МАФ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563 шт.</a:t>
            </a:r>
          </a:p>
          <a:p>
            <a:pPr lvl="0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4BF803-024E-4C0D-AFAD-B974C7CC7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2" y="1912156"/>
            <a:ext cx="3617158" cy="20474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13538B-15FF-4FC3-BD11-85C67ECAB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2" y="4731132"/>
            <a:ext cx="3622987" cy="18914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5253835-43D7-4706-848B-2FF3557142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0" y="4731132"/>
            <a:ext cx="3838478" cy="18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Ремонт АБП «Большими картами»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01336" y="164798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на 3 дворовых территориях были проведены работы по ремонту асфальтобетонного покрытия «Большими картами»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09" y="2527022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объемы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796" y="2919902"/>
            <a:ext cx="5504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проезжей части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13 968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тротуара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2 869,5кв. м.;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новой тропиночной сети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3 784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и устройство дорожного и садового бортового камня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8 585 п.м.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F4F43A-4D5E-43B8-B8B0-293337DED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34" y="1668123"/>
            <a:ext cx="3508857" cy="22242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E4DF6E-20DA-490A-81C6-1EE0D4A5C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" y="4243342"/>
            <a:ext cx="4180323" cy="2338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BA6A4C1-C7EA-404B-A8D7-CC9E6DE0C2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1737"/>
            <a:ext cx="4180323" cy="23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904198"/>
            <a:ext cx="810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Благоустройство дворовых территорий за счет остатков средств 1 транша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01336" y="164798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на 2 дворовых территориях были проведены работы по ремонту асфальтобетонного покрытия и замене бортового камня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109" y="2527022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объемы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947684"/>
            <a:ext cx="685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АБП покрытия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11 810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дорожного бортового камня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2 680 п.м.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садового бортового камня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2 320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73DF6C-9A54-4B53-8C41-A532FD74E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07" y="2241047"/>
            <a:ext cx="4172841" cy="2490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8E745E-8419-42FF-8E66-B27A591AC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" y="4012385"/>
            <a:ext cx="4435491" cy="26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904198"/>
            <a:ext cx="8104909" cy="41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 Pro Black" panose="02040A02050405020203" pitchFamily="18" charset="0"/>
                <a:cs typeface="Times New Roman" panose="02020603050405020304" pitchFamily="18" charset="0"/>
              </a:rPr>
              <a:t>Благоустройство дворовых территорий за счет средств 2 транша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01336" y="1330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на 3 дворовых территориях были проведены работы устройству дорожно-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тропиночной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1336" y="2407818"/>
            <a:ext cx="414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объемы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74637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новой тропиночной сети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228 кв.м.;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садового бортового камня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 п.м.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2974A8-0C3C-44E6-8CAD-2910FFEC3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2" y="1771319"/>
            <a:ext cx="3337637" cy="4450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9CB83D-0E5D-4D50-8CE8-982C61482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9" y="3651002"/>
            <a:ext cx="4572000" cy="25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429" y="694720"/>
            <a:ext cx="8032339" cy="819613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в рамках реализации комплексной схемы организации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на улично-дорожной сети и дворовых территориях района Северное Медведково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59828" y="65642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pic>
        <p:nvPicPr>
          <p:cNvPr id="9" name="Рисунок 8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1336" y="161049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проведены следующие виды работ: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39" y="2291428"/>
            <a:ext cx="5354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нерегулируемого пешеходного перехода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приподнятого пешеходного перехода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дорожных знаков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ИДН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тротуара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D6FAA5-1B4A-4BE6-ACD6-05C148F3E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3893831"/>
            <a:ext cx="4354595" cy="28985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EF8804E-3A76-4BED-86A9-FEC5FB4A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36" y="1633314"/>
            <a:ext cx="3596060" cy="25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479CB2-8347-4855-B92D-D7A281EE0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535" y="4217784"/>
            <a:ext cx="3588561" cy="25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уборка территории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5575" y="1818166"/>
            <a:ext cx="3810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дворовые территории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уборочная площадь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1 678 599, 7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м, из них: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механизированная уборка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109 591,9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м; ручная уборка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1 569 007,8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4350" y="1818166"/>
            <a:ext cx="4681299" cy="12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дорожного хозяйства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объектов 3-й категории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207 282,9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объектов 4-й категории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57 732,9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объекта 9-й категории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5 581,3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575" y="3551239"/>
            <a:ext cx="4528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уборке территории в зимний период задействовано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224 </a:t>
            </a:r>
            <a:r>
              <a:rPr lang="ru-RU" sz="1400" dirty="0"/>
              <a:t>рабочих комплексной уборки;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89 </a:t>
            </a:r>
            <a:r>
              <a:rPr lang="ru-RU" sz="1400" dirty="0"/>
              <a:t>дворников;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65 </a:t>
            </a:r>
            <a:r>
              <a:rPr lang="ru-RU" sz="1400" dirty="0"/>
              <a:t>водителя и механизатора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20 </a:t>
            </a:r>
            <a:r>
              <a:rPr lang="ru-RU" sz="1400" dirty="0"/>
              <a:t>рабочих зеленого хозяйства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smtClean="0"/>
              <a:t>35 </a:t>
            </a:r>
            <a:r>
              <a:rPr lang="ru-RU" sz="1400" dirty="0"/>
              <a:t>дорожных рабочих</a:t>
            </a:r>
          </a:p>
          <a:p>
            <a:pPr algn="just"/>
            <a:r>
              <a:rPr lang="ru-RU" sz="1400" dirty="0" smtClean="0"/>
              <a:t>-20 асфальтобетонщиков.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6045139"/>
            <a:ext cx="900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уборке дворовых территорий используется роторное оборудование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автомобильной техники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самоходной техники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48" y="3163572"/>
            <a:ext cx="3828986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контейнерных площадок </a:t>
            </a: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4639" y="1639952"/>
            <a:ext cx="4052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вывоза ТБО и осуществления раздельного сбора отходов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301 шт. контейнеров для ТБО и 161 контейнеров для РСО на оборудованных 155 контейнерных площадках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3649" y="1818166"/>
            <a:ext cx="45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вывоза КГМ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30 бункер-накопителей емкостью по 8 куб. 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75" y="2800098"/>
            <a:ext cx="332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ТБО производится ежедневно в соответствии с утвержденным графиком.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3649" y="270440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КГМ производится по мере заполнения бункеров мусором на основании заявок мастеров, обслуживающих жилой фонд.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вывоз КГМ (среднее значение) составляет – 13 бункеров в день.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7" y="3447141"/>
            <a:ext cx="4195723" cy="307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Благоустройство\2021\СЭРР КП\Полярная 52 к 3 БП\фото после\d256a9ed-f388-4fee-a58f-90551f9ca4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23" y="3873956"/>
            <a:ext cx="4424050" cy="26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2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³ÐµÑÐ± ÑÐ²Ð°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" y="177567"/>
            <a:ext cx="1037580" cy="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386986" y="1019549"/>
            <a:ext cx="6564006" cy="11157"/>
          </a:xfrm>
          <a:prstGeom prst="line">
            <a:avLst/>
          </a:prstGeom>
          <a:ln w="254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31251" y="441785"/>
            <a:ext cx="687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 Pro Black" panose="02040A02050405020203" pitchFamily="18" charset="0"/>
              </a:rPr>
              <a:t>Северное Медведково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 Pro Black" panose="02040A020504050202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109" y="1044885"/>
            <a:ext cx="8625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МКД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street-moscow.ru/images/articles/gerb-severnoe-medvedkov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33" y="177567"/>
            <a:ext cx="808316" cy="8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blob:https://web.whatsapp.com/22d4758c-99b9-42eb-b18a-b51fd61720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0086" y="1438690"/>
            <a:ext cx="86329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программы по ремонту подъездов многоквартирных домов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выполнен косметический ремонт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подъезде.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3921" y="3605537"/>
            <a:ext cx="8736657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701636"/>
            <a:ext cx="2823152" cy="3283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2701636"/>
            <a:ext cx="2826328" cy="32835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80" y="2701636"/>
            <a:ext cx="2898970" cy="3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11424</TotalTime>
  <Words>1064</Words>
  <Application>Microsoft Office PowerPoint</Application>
  <PresentationFormat>Экран (4:3)</PresentationFormat>
  <Paragraphs>131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Georgia Pro Black</vt:lpstr>
      <vt:lpstr>Times New Roman</vt:lpstr>
      <vt:lpstr>Wingdings 2</vt:lpstr>
      <vt:lpstr>HDOfficeLightV0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Пр. Студеный, дом 30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Котик Иван Николаевич</dc:creator>
  <cp:lastModifiedBy>user</cp:lastModifiedBy>
  <cp:revision>545</cp:revision>
  <cp:lastPrinted>2018-10-08T17:34:00Z</cp:lastPrinted>
  <dcterms:created xsi:type="dcterms:W3CDTF">2018-07-27T08:18:08Z</dcterms:created>
  <dcterms:modified xsi:type="dcterms:W3CDTF">2024-02-12T07:34:43Z</dcterms:modified>
</cp:coreProperties>
</file>